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2/7/2021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2/7/2021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2/7/2021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2/7/2021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2/7/2021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2/7/2021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2/7/2021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ea typeface="Calibri"/>
                <a:cs typeface="Times New Roman"/>
              </a:rPr>
              <a:t>03.</a:t>
            </a:r>
            <a:r>
              <a:rPr lang="en-US" sz="1000" dirty="0">
                <a:ea typeface="Calibri"/>
                <a:cs typeface="Times New Roman"/>
              </a:rPr>
              <a:t>c.1</a:t>
            </a:r>
            <a:r>
              <a:rPr lang="el-GR" sz="1000" dirty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  <a:r>
              <a:rPr lang="el-GR" sz="1600" b="1" dirty="0">
                <a:solidFill>
                  <a:schemeClr val="tx2"/>
                </a:solidFill>
              </a:rPr>
              <a:t> Α Τ Τ Ι Κ Η Σ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ΕΤΠΑ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Με τη συγχρηματοδότηση της Ελλάδας και της Ευρωπαϊκής Ένωσης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93296" y="3659722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ευρώ.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985F4249-0EC6-47EF-91B5-304E38FA670C}"/>
              </a:ext>
            </a:extLst>
          </p:cNvPr>
          <p:cNvSpPr txBox="1"/>
          <p:nvPr/>
        </p:nvSpPr>
        <p:spPr>
          <a:xfrm>
            <a:off x="3317844" y="2431573"/>
            <a:ext cx="4829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>
                <a:solidFill>
                  <a:schemeClr val="tx2"/>
                </a:solidFill>
              </a:rPr>
              <a:t>ΕΝΙΣΧΥΣΗ ΤΗΣ ΕΠΙΧΕΙΡΗΣΗΣ "ΣΚΑΛΟΥ ΜΕΛΙΤΑ" ΠΟΥ ΕΠΛΗΓΗ ΑΠΟ ΤΟΝ COVID19 ΣΤΗΝ ΠΕΡΙΦΕΡΕΙΑ ΑΤΤΙΚΗΣ [ΣΚΑΛΟΥ ΜΕΛΙΤΑ] [ΑΤΤΕ3-0307530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77441AAC-0149-439C-85C7-566E062BBCA4}"/>
              </a:ext>
            </a:extLst>
          </p:cNvPr>
          <p:cNvSpPr txBox="1"/>
          <p:nvPr/>
        </p:nvSpPr>
        <p:spPr>
          <a:xfrm>
            <a:off x="3436937" y="2896257"/>
            <a:ext cx="49244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>
                <a:solidFill>
                  <a:schemeClr val="tx2"/>
                </a:solidFill>
              </a:rPr>
              <a:t>ΣΚΑΛΟΥ ΜΕΛΙΤΑ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5573FF2A-4C9C-49D1-A79B-1CBD58D6B927}"/>
              </a:ext>
            </a:extLst>
          </p:cNvPr>
          <p:cNvSpPr txBox="1"/>
          <p:nvPr/>
        </p:nvSpPr>
        <p:spPr>
          <a:xfrm>
            <a:off x="6591126" y="5614675"/>
            <a:ext cx="1484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chemeClr val="tx2"/>
                </a:solidFill>
              </a:rPr>
              <a:t>25.442,00 €</a:t>
            </a:r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261</Words>
  <Application>Microsoft Office PowerPoint</Application>
  <PresentationFormat>Προβολή στην οθόνη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Melita Skalou</cp:lastModifiedBy>
  <cp:revision>15</cp:revision>
  <dcterms:created xsi:type="dcterms:W3CDTF">2021-05-19T11:41:06Z</dcterms:created>
  <dcterms:modified xsi:type="dcterms:W3CDTF">2021-07-02T08:49:28Z</dcterms:modified>
</cp:coreProperties>
</file>