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2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9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2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3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7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2/7/2021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938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2/7/2021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8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2/7/2021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8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2/7/2021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56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2/7/2021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66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2/7/2021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14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564A-D0E6-41E0-97E6-9B3733DFDE98}" type="datetimeFigureOut">
              <a:rPr lang="el-GR" smtClean="0"/>
              <a:t>2/7/2021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106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14313" y="1260475"/>
            <a:ext cx="8715375" cy="4905375"/>
            <a:chOff x="135" y="794"/>
            <a:chExt cx="5490" cy="309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0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ΣΤΟΧΟΣ ΠΟΛΙΤΙΚΗΣ/ Policy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4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ΕΙΔΙΚΟΣ ΣΤΟΧΟΣ/ Specific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ΤΙΤΛΟΣ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ΠΡΑΞΗΣ_Κωδικός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ΟΠΣ/ Project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Title_MIS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6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ΔΙΚΑΙΟΥΧΟΣ ΦΟΡΕΑΣ/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Proposal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Promoter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ΤΟΠΟΘΕΣΙΑ/ Location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ΣΥΝΟΠΤΙΚΗ ΠΕΡΙΓΡΑΦΗ/ Outline Description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ΠΡΟΫΠΟΛΟΓΙΣΜΟΣ/ΤΑΜΕΙΟ/ Estimated Cost &amp;Funding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ΤΑΜΕΙΟ/ Source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ΚΟΣΤΟΣ/ Cost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(Euros)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2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3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4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5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6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7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8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9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0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1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2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3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4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5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6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7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8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9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0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1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2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3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4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5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6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7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8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9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0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1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2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3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4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5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6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7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8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9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0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1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2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3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4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5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6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7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8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9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0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1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2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3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4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5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6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7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8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9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0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1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2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3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4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5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6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7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8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9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0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1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2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3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4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5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6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7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8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9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0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1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2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3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4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5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6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7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8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9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0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1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2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3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4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5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6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7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8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9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0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1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2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3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4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5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6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7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8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9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0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1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2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3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4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5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6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7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8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9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0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1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2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3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4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5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6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7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8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9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0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1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2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3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4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5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6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7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8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9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0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1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2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3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4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5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6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7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8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9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0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1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2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3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4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5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6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7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8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9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0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1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2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3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4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5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7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9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75855" y="1340768"/>
            <a:ext cx="5653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ea typeface="Calibri"/>
                <a:cs typeface="Times New Roman"/>
              </a:rPr>
              <a:t>03_Βελτίωση της ανταγωνιστικότητας των μικρομεσαίων επιχειρήσεων </a:t>
            </a:r>
            <a:endParaRPr lang="el-GR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5" y="1700808"/>
            <a:ext cx="5653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>
                <a:ea typeface="Calibri"/>
                <a:cs typeface="Times New Roman"/>
              </a:rPr>
              <a:t>03.</a:t>
            </a:r>
            <a:r>
              <a:rPr lang="en-US" sz="1000" dirty="0">
                <a:ea typeface="Calibri"/>
                <a:cs typeface="Times New Roman"/>
              </a:rPr>
              <a:t>c.1</a:t>
            </a:r>
            <a:r>
              <a:rPr lang="el-GR" sz="1000" dirty="0">
                <a:ea typeface="Calibri"/>
                <a:cs typeface="Times New Roman"/>
              </a:rPr>
              <a:t>_Αναστροφή της συρρίκνωσης της παραγωγικής βάσης της Περιφέρειας</a:t>
            </a:r>
            <a:endParaRPr lang="el-GR" sz="1000" dirty="0"/>
          </a:p>
        </p:txBody>
      </p:sp>
      <p:sp>
        <p:nvSpPr>
          <p:cNvPr id="5" name="Ορθογώνιο 4"/>
          <p:cNvSpPr/>
          <p:nvPr/>
        </p:nvSpPr>
        <p:spPr>
          <a:xfrm>
            <a:off x="3166640" y="2060848"/>
            <a:ext cx="5869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Ενίσχυση μικρών και πολύ μικρών Επιχειρήσεων που επλήγησαν από την πανδημία Covid-19 στην Αττική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3275854" y="3306470"/>
            <a:ext cx="56538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solidFill>
                  <a:schemeClr val="tx2"/>
                </a:solidFill>
              </a:rPr>
              <a:t>Π Ε Ρ Ι Φ Ε Ρ Ε Ι Α </a:t>
            </a:r>
            <a:r>
              <a:rPr lang="en-US" sz="1600" b="1" dirty="0">
                <a:solidFill>
                  <a:schemeClr val="tx2"/>
                </a:solidFill>
              </a:rPr>
              <a:t>  </a:t>
            </a:r>
            <a:r>
              <a:rPr lang="el-GR" sz="1600" b="1" dirty="0">
                <a:solidFill>
                  <a:schemeClr val="tx2"/>
                </a:solidFill>
              </a:rPr>
              <a:t> Α Τ Τ Ι Κ Η Σ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3347864" y="5589240"/>
            <a:ext cx="2088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/>
              <a:t>ΕΤΠΑ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" y="6453336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Με τη συγχρηματοδότηση της Ελλάδας και της Ευρωπαϊκής Ένωσης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12446" cy="96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Ορθογώνιο 21"/>
          <p:cNvSpPr/>
          <p:nvPr/>
        </p:nvSpPr>
        <p:spPr>
          <a:xfrm>
            <a:off x="1647176" y="509028"/>
            <a:ext cx="27808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b="1" dirty="0"/>
              <a:t>Ευρωπαϊκή Ένωση </a:t>
            </a:r>
            <a:endParaRPr lang="el-GR" sz="1100" dirty="0"/>
          </a:p>
          <a:p>
            <a:r>
              <a:rPr lang="el-GR" sz="1100" dirty="0"/>
              <a:t>Ευρωπαϊκό Ταμείο Περιφερειακής Ανάπτυξης 	</a:t>
            </a:r>
          </a:p>
        </p:txBody>
      </p:sp>
      <p:pic>
        <p:nvPicPr>
          <p:cNvPr id="23" name="Εικόνα 22" descr="Description: F:\2014_2020\SMART SPECIALIZATION\WORSHOP_EDP_01_POLITISMOS_TOYRISMOS\YLIKO DHMOSIEYSHS\espa1420_logo_rg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312" y="220827"/>
            <a:ext cx="1512168" cy="9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" name="Rectangle 15"/>
          <p:cNvSpPr>
            <a:spLocks noChangeArrowheads="1"/>
          </p:cNvSpPr>
          <p:nvPr/>
        </p:nvSpPr>
        <p:spPr bwMode="auto">
          <a:xfrm>
            <a:off x="242888" y="2141537"/>
            <a:ext cx="170719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ΤΙΤΛΟΣ ΔΡΑΣΗΣ/</a:t>
            </a:r>
            <a:r>
              <a:rPr kumimoji="0" lang="el-GR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Proposal Call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Ορθογώνιο 222"/>
          <p:cNvSpPr/>
          <p:nvPr/>
        </p:nvSpPr>
        <p:spPr>
          <a:xfrm>
            <a:off x="3293296" y="3659722"/>
            <a:ext cx="5520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δημόσια χρηματοδότηση καλύπτει Κεφάλαιο Κίνησης ίσο με το 50% των εξόδων της επιχείρησης το 2019, με ελάχιστο ποσό επιχορήγησης τα 5.000 ευρώ και μέγιστο τα 40.000 ευρώ.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Το καθεστώς της ενίσχυσης είναι το Προσωρινό Πλαίσιο Στήριξης για τη λήψη μέτρων κρατικής ενίσχυσης με σκοπό να στηριχθεί η οικονομία κατά τη διάρκεια της τρέχουσας έξαρσης της νόσου COVID-19 με τη μορφή μη επιστρεπτέας επιχορήγησης (19.3.2020/C(2020) 1863 Ανακοίνωση της Επιτροπής όπως τροποποιήθηκε και ισχύει).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985F4249-0EC6-47EF-91B5-304E38FA670C}"/>
              </a:ext>
            </a:extLst>
          </p:cNvPr>
          <p:cNvSpPr txBox="1"/>
          <p:nvPr/>
        </p:nvSpPr>
        <p:spPr>
          <a:xfrm>
            <a:off x="3317844" y="2431573"/>
            <a:ext cx="4829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>
                <a:solidFill>
                  <a:schemeClr val="tx2"/>
                </a:solidFill>
              </a:rPr>
              <a:t>ΕΝΙΣΧΥΣΗ ΤΗΣ ΕΠΙΧΕΙΡΗΣΗΣ "ΣΚΑΛΟΥ ΜΕΛΙΤΑ" ΠΟΥ ΕΠΛΗΓΗ ΑΠΟ ΤΟΝ COVID19 ΣΤΗΝ ΠΕΡΙΦΕΡΕΙΑ ΑΤΤΙΚΗΣ [ΣΚΑΛΟΥ ΜΕΛΙΤΑ] [ΑΤΤΕ3-0307530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77441AAC-0149-439C-85C7-566E062BBCA4}"/>
              </a:ext>
            </a:extLst>
          </p:cNvPr>
          <p:cNvSpPr txBox="1"/>
          <p:nvPr/>
        </p:nvSpPr>
        <p:spPr>
          <a:xfrm>
            <a:off x="3436937" y="2896257"/>
            <a:ext cx="49244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>
                <a:solidFill>
                  <a:schemeClr val="tx2"/>
                </a:solidFill>
              </a:rPr>
              <a:t>ΣΚΑΛΟΥ ΜΕΛΙΤΑ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5573FF2A-4C9C-49D1-A79B-1CBD58D6B927}"/>
              </a:ext>
            </a:extLst>
          </p:cNvPr>
          <p:cNvSpPr txBox="1"/>
          <p:nvPr/>
        </p:nvSpPr>
        <p:spPr>
          <a:xfrm>
            <a:off x="6591126" y="5614675"/>
            <a:ext cx="1484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chemeClr val="tx2"/>
                </a:solidFill>
              </a:rPr>
              <a:t>25.442,00 €</a:t>
            </a:r>
          </a:p>
        </p:txBody>
      </p:sp>
    </p:spTree>
    <p:extLst>
      <p:ext uri="{BB962C8B-B14F-4D97-AF65-F5344CB8AC3E}">
        <p14:creationId xmlns:p14="http://schemas.microsoft.com/office/powerpoint/2010/main" val="9228822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261</Words>
  <Application>Microsoft Office PowerPoint</Application>
  <PresentationFormat>Προβολή στην οθόνη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Melita Skalou</cp:lastModifiedBy>
  <cp:revision>15</cp:revision>
  <dcterms:created xsi:type="dcterms:W3CDTF">2021-05-19T11:41:06Z</dcterms:created>
  <dcterms:modified xsi:type="dcterms:W3CDTF">2021-07-02T08:49:28Z</dcterms:modified>
</cp:coreProperties>
</file>